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aleway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aleway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-italic.fntdata"/><Relationship Id="rId14" Type="http://schemas.openxmlformats.org/officeDocument/2006/relationships/font" Target="fonts/Raleway-bold.fntdata"/><Relationship Id="rId17" Type="http://schemas.openxmlformats.org/officeDocument/2006/relationships/font" Target="fonts/Lato-regular.fntdata"/><Relationship Id="rId16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italic.fntdata"/><Relationship Id="rId6" Type="http://schemas.openxmlformats.org/officeDocument/2006/relationships/slide" Target="slides/slide1.xml"/><Relationship Id="rId18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a9d34e1fa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a9d34e1fa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a9d34e1fa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a9d34e1fa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a9d34e1fa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a9d34e1fa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a9d34e1fa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a9d34e1fa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7a9d34e1fa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7a9d34e1fa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a9d34e1fa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a9d34e1fa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document/d/1lg6BLVpc5UTWDZzZlpyBj7F_HVYLDUzIUQDxyTgv8ko/edit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ocs.google.com/document/d/1q5qnfTppq6xc13WVavhNgDSCvD3M-8YNHi6pH_2oerY/edit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Does Chick-fil-A make a Discourse Community?</a:t>
            </a:r>
            <a:endParaRPr sz="24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MA4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Keryn Houston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What is a Discourse Community? 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729450" y="20676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discourse community is a group of people who share a set of discourses, understood as basic values and assumptions, and ways of communicating about those goals.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What Does That Mean for Chick-Fil-A?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In order to tell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whether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or not that Chick-Fil-A has a D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iscourse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community we have to look at key things that give off it being one and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determine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whether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or not this is a good or a bad Discourse community. 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we do this? </a:t>
            </a:r>
            <a:endParaRPr/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729450" y="194440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The way we can look and see what kind of discourse community chick-fil-a is is by first talking with one of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their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coworkers. By doing this we are getting an inside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edition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on what they do and how things are done. This is important because it shows us how the company treats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their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coworkers. 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1176625" y="4628025"/>
            <a:ext cx="6454500" cy="7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https://docs.google.com/document/d/1lg6BLVpc5UTWDZzZlpyBj7F_HVYLDUzIUQDxyTgv8ko/edit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what?</a:t>
            </a:r>
            <a:endParaRPr/>
          </a:p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Now that we got the inside scoop on what goes done inside and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through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interview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process we can now do our own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research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by observing. By doing this we can really get a look at if what the questions we asked really match up with what the Interviewer said. 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Observation </a:t>
            </a:r>
            <a:endParaRPr/>
          </a:p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Below is the link to the Observations that were made at a couple different Chick-Fil-A’s.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https://docs.google.com/document/d/1q5qnfTppq6xc13WVavhNgDSCvD3M-8YNHi6pH_2oerY/edit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 </a:t>
            </a:r>
            <a:endParaRPr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latin typeface="Arial"/>
                <a:ea typeface="Arial"/>
                <a:cs typeface="Arial"/>
                <a:sym typeface="Arial"/>
              </a:rPr>
              <a:t>We can now look into the key things that make Chick-Fil-A a Discourse community. When looking at the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interview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and the observations It’s safe to say that the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discourse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community for Chick-Fil-A is a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professional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one and one of the most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successful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ones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considering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they are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homophobic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 so to 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speak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.  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